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</p:sldIdLst>
  <p:sldSz cx="11160125" cy="3600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197"/>
  </p:normalViewPr>
  <p:slideViewPr>
    <p:cSldViewPr snapToGrid="0">
      <p:cViewPr varScale="1">
        <p:scale>
          <a:sx n="133" d="100"/>
          <a:sy n="133" d="100"/>
        </p:scale>
        <p:origin x="208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5016" y="589241"/>
            <a:ext cx="8370094" cy="1253490"/>
          </a:xfrm>
        </p:spPr>
        <p:txBody>
          <a:bodyPr anchor="b"/>
          <a:lstStyle>
            <a:lvl1pPr algn="ctr">
              <a:defRPr sz="31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95016" y="1891070"/>
            <a:ext cx="8370094" cy="869275"/>
          </a:xfrm>
        </p:spPr>
        <p:txBody>
          <a:bodyPr/>
          <a:lstStyle>
            <a:lvl1pPr marL="0" indent="0" algn="ctr">
              <a:buNone/>
              <a:defRPr sz="1260"/>
            </a:lvl1pPr>
            <a:lvl2pPr marL="240030" indent="0" algn="ctr">
              <a:buNone/>
              <a:defRPr sz="1050"/>
            </a:lvl2pPr>
            <a:lvl3pPr marL="480060" indent="0" algn="ctr">
              <a:buNone/>
              <a:defRPr sz="945"/>
            </a:lvl3pPr>
            <a:lvl4pPr marL="720090" indent="0" algn="ctr">
              <a:buNone/>
              <a:defRPr sz="840"/>
            </a:lvl4pPr>
            <a:lvl5pPr marL="960120" indent="0" algn="ctr">
              <a:buNone/>
              <a:defRPr sz="840"/>
            </a:lvl5pPr>
            <a:lvl6pPr marL="1200150" indent="0" algn="ctr">
              <a:buNone/>
              <a:defRPr sz="840"/>
            </a:lvl6pPr>
            <a:lvl7pPr marL="1440180" indent="0" algn="ctr">
              <a:buNone/>
              <a:defRPr sz="840"/>
            </a:lvl7pPr>
            <a:lvl8pPr marL="1680210" indent="0" algn="ctr">
              <a:buNone/>
              <a:defRPr sz="840"/>
            </a:lvl8pPr>
            <a:lvl9pPr marL="1920240" indent="0" algn="ctr">
              <a:buNone/>
              <a:defRPr sz="84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90281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31819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6464" y="191691"/>
            <a:ext cx="2406402" cy="305121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7259" y="191691"/>
            <a:ext cx="7079704" cy="305121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95565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18829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1446" y="897613"/>
            <a:ext cx="9625608" cy="1497687"/>
          </a:xfrm>
        </p:spPr>
        <p:txBody>
          <a:bodyPr anchor="b"/>
          <a:lstStyle>
            <a:lvl1pPr>
              <a:defRPr sz="31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1446" y="2409468"/>
            <a:ext cx="9625608" cy="787598"/>
          </a:xfrm>
        </p:spPr>
        <p:txBody>
          <a:bodyPr/>
          <a:lstStyle>
            <a:lvl1pPr marL="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1pPr>
            <a:lvl2pPr marL="24003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2pPr>
            <a:lvl3pPr marL="4800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3pPr>
            <a:lvl4pPr marL="72009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4pPr>
            <a:lvl5pPr marL="96012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5pPr>
            <a:lvl6pPr marL="120015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6pPr>
            <a:lvl7pPr marL="144018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7pPr>
            <a:lvl8pPr marL="168021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8pPr>
            <a:lvl9pPr marL="192024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01934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7259" y="958453"/>
            <a:ext cx="4743053" cy="22844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49813" y="958453"/>
            <a:ext cx="4743053" cy="228445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26465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12" y="191691"/>
            <a:ext cx="9625608" cy="69592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712" y="882610"/>
            <a:ext cx="4721256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712" y="1315164"/>
            <a:ext cx="4721256" cy="193440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49813" y="882610"/>
            <a:ext cx="4744507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49813" y="1315164"/>
            <a:ext cx="4744507" cy="193440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57533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90432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6254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13" y="240030"/>
            <a:ext cx="3599430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4507" y="518398"/>
            <a:ext cx="5649813" cy="2558653"/>
          </a:xfrm>
        </p:spPr>
        <p:txBody>
          <a:bodyPr/>
          <a:lstStyle>
            <a:lvl1pPr>
              <a:defRPr sz="1680"/>
            </a:lvl1pPr>
            <a:lvl2pPr>
              <a:defRPr sz="1470"/>
            </a:lvl2pPr>
            <a:lvl3pPr>
              <a:defRPr sz="126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713" y="1080135"/>
            <a:ext cx="3599430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6857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13" y="240030"/>
            <a:ext cx="3599430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44507" y="518398"/>
            <a:ext cx="5649813" cy="2558653"/>
          </a:xfrm>
        </p:spPr>
        <p:txBody>
          <a:bodyPr anchor="t"/>
          <a:lstStyle>
            <a:lvl1pPr marL="0" indent="0">
              <a:buNone/>
              <a:defRPr sz="1680"/>
            </a:lvl1pPr>
            <a:lvl2pPr marL="240030" indent="0">
              <a:buNone/>
              <a:defRPr sz="1470"/>
            </a:lvl2pPr>
            <a:lvl3pPr marL="480060" indent="0">
              <a:buNone/>
              <a:defRPr sz="1260"/>
            </a:lvl3pPr>
            <a:lvl4pPr marL="720090" indent="0">
              <a:buNone/>
              <a:defRPr sz="1050"/>
            </a:lvl4pPr>
            <a:lvl5pPr marL="960120" indent="0">
              <a:buNone/>
              <a:defRPr sz="1050"/>
            </a:lvl5pPr>
            <a:lvl6pPr marL="1200150" indent="0">
              <a:buNone/>
              <a:defRPr sz="1050"/>
            </a:lvl6pPr>
            <a:lvl7pPr marL="1440180" indent="0">
              <a:buNone/>
              <a:defRPr sz="1050"/>
            </a:lvl7pPr>
            <a:lvl8pPr marL="1680210" indent="0">
              <a:buNone/>
              <a:defRPr sz="1050"/>
            </a:lvl8pPr>
            <a:lvl9pPr marL="1920240" indent="0">
              <a:buNone/>
              <a:defRPr sz="105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713" y="1080135"/>
            <a:ext cx="3599430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78122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7259" y="191691"/>
            <a:ext cx="9625608" cy="695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7259" y="958453"/>
            <a:ext cx="9625608" cy="228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259" y="3337084"/>
            <a:ext cx="2511028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0D80-125F-EC4B-9DC4-1A38A378562A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96792" y="3337084"/>
            <a:ext cx="376654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1838" y="3337084"/>
            <a:ext cx="2511028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3B10A-2D9E-7146-A055-D32DC78512D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54486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80060" rtl="0" eaLnBrk="1" latinLnBrk="0" hangingPunct="1">
        <a:lnSpc>
          <a:spcPct val="90000"/>
        </a:lnSpc>
        <a:spcBef>
          <a:spcPct val="0"/>
        </a:spcBef>
        <a:buNone/>
        <a:defRPr sz="23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0015" indent="-120015" algn="l" defTabSz="48006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0007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84010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32016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56019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204025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1pPr>
      <a:lvl2pPr marL="24003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20015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44018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68021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D9D2C3-8B7A-0EA6-7A25-6040B66A2C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2790" y="-3"/>
            <a:ext cx="3609472" cy="3600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A19E70-1D40-E0C3-4670-C19DAD0160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497863" y="1"/>
            <a:ext cx="3609472" cy="36004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005B9F-6C84-4D1A-B523-677226DF9EC0}"/>
              </a:ext>
            </a:extLst>
          </p:cNvPr>
          <p:cNvSpPr txBox="1"/>
          <p:nvPr/>
        </p:nvSpPr>
        <p:spPr>
          <a:xfrm>
            <a:off x="150571" y="0"/>
            <a:ext cx="29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2CCC2-AD86-A33D-B0BD-35AC6B3596F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775325" y="1"/>
            <a:ext cx="3609472" cy="36004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691128-361A-6E51-05A2-3B7EC7B450C6}"/>
              </a:ext>
            </a:extLst>
          </p:cNvPr>
          <p:cNvSpPr txBox="1"/>
          <p:nvPr/>
        </p:nvSpPr>
        <p:spPr>
          <a:xfrm>
            <a:off x="3833752" y="0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D028C7-E514-8409-C0C3-FFF982E31AFC}"/>
              </a:ext>
            </a:extLst>
          </p:cNvPr>
          <p:cNvSpPr txBox="1"/>
          <p:nvPr/>
        </p:nvSpPr>
        <p:spPr>
          <a:xfrm>
            <a:off x="7571564" y="0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178654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</TotalTime>
  <Words>3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Marcus Nørgaard Weng</dc:creator>
  <cp:lastModifiedBy>Marcus Nørgaard Weng</cp:lastModifiedBy>
  <cp:revision>5</cp:revision>
  <dcterms:created xsi:type="dcterms:W3CDTF">2023-10-14T20:12:12Z</dcterms:created>
  <dcterms:modified xsi:type="dcterms:W3CDTF">2023-10-29T02:19:04Z</dcterms:modified>
</cp:coreProperties>
</file>

<file path=docProps/thumbnail.jpeg>
</file>